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28969D-E5BD-498A-912B-A64DDEB2AF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6373192"/>
              </p:ext>
            </p:extLst>
          </p:nvPr>
        </p:nvGraphicFramePr>
        <p:xfrm>
          <a:off x="457200" y="1468438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709206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58045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6267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58055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9400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20018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26241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99583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18608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2748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125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30592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AEE1A0D-B165-4487-B917-911CEC08B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4BCDA-4A6B-4C28-95E0-2A3E1989EF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01/01/2018 - 05/16/2018</a:t>
            </a:r>
          </a:p>
        </p:txBody>
      </p:sp>
    </p:spTree>
    <p:extLst>
      <p:ext uri="{BB962C8B-B14F-4D97-AF65-F5344CB8AC3E}">
        <p14:creationId xmlns:p14="http://schemas.microsoft.com/office/powerpoint/2010/main" val="17567318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20180517_082654</Template>
  <TotalTime>0</TotalTime>
  <Words>36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Facebook Key Metrics Table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KinanKSA</dc:title>
  <dc:creator>Administrator</dc:creator>
  <cp:lastModifiedBy>Administrator</cp:lastModifiedBy>
  <cp:revision>1</cp:revision>
  <dcterms:created xsi:type="dcterms:W3CDTF">2018-05-17T08:26:54Z</dcterms:created>
  <dcterms:modified xsi:type="dcterms:W3CDTF">2018-05-17T08:26:59Z</dcterms:modified>
</cp:coreProperties>
</file>