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FBC78B-4921-43AC-97AC-65FD21F29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2220264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79841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760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626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562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2666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060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801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505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843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679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753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4545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122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458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08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6195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319C712-751E-4EB7-8358-46B8636A8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6EA32-EA18-4393-94A7-F87E602DF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01/01/2018 - 05/16/2018</a:t>
            </a:r>
          </a:p>
        </p:txBody>
      </p:sp>
    </p:spTree>
    <p:extLst>
      <p:ext uri="{BB962C8B-B14F-4D97-AF65-F5344CB8AC3E}">
        <p14:creationId xmlns:p14="http://schemas.microsoft.com/office/powerpoint/2010/main" val="2977109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20180517_082617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KinanKSA</dc:title>
  <dc:creator>Administrator</dc:creator>
  <cp:lastModifiedBy>Administrator</cp:lastModifiedBy>
  <cp:revision>1</cp:revision>
  <dcterms:created xsi:type="dcterms:W3CDTF">2018-05-17T08:26:18Z</dcterms:created>
  <dcterms:modified xsi:type="dcterms:W3CDTF">2018-05-17T08:26:24Z</dcterms:modified>
</cp:coreProperties>
</file>