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76A935-24CB-4B58-B0DC-2EF3151366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0541712"/>
              </p:ext>
            </p:extLst>
          </p:nvPr>
        </p:nvGraphicFramePr>
        <p:xfrm>
          <a:off x="457200" y="1468438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56484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823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4939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8930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6642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9372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068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6914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03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- 2018-04-27 13:08:24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107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- 2018-04-24 14:40:53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تكريم  الرئيس التنفيذي للتطوير بشركة كنان أ/ نومان الدعجاني من قبل سعادة معالي وزيرالإسكان أ/ ماجد الحقيل لمشاركتهم كراعي فضي في معرض ريستاتكس الرياض العقاري 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#عيش‬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معرض_ريستاتكس_الرياض_العقاري‬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3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- 2018-04-20 18:11:55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بالمكان الذي يستحقه أطفالك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شقق‬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مشارف_هيلز‬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فخامة‬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حدائق‬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مولات‬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الرياض‬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تطور‬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عيش_بالمكان_الصح‬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12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- 2018-04-20 18:09:35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عيشي بالمكان الذي يليق بك ويلبي إحتياجاتك
‏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شقق‬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مشارف_هيلز‬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فخامة‬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حدائق‬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مولات‬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الرياض‬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تطور‬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عيش_بالمكان_الصح‬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35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- 2018-04-20 18:06:23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بالمكان الذي يناسب أسلوب حياتك العصرية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شقق‬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مشارف_هيلز‬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فخامة‬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حدائق‬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مولات‬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الرياض‬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تطور‬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عيش_بالمكان_الصح‬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524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D246513-74B6-49C2-95AA-9B637205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KinanKSA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B95AE-39CD-4A3B-B261-BE61A0D71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66345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F3DD16-54BB-475E-862B-20B81882AD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33251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25083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8673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597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1243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3849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5039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570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874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12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- 2018-04-20 12:21:32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لكننا دور ريادي في النهوض بالقطاع العقاري السعودي، وسنعمل يداً بيد لبناء الوطن 
#كنان #عيش #السعودية #شقق #فخامة #حدائق #مولات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9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- 2018-04-20 12:19:39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حياة جميلة بكل سبل الخصوصية والراحة والتطور. هذه حياتك بإختيارك مع كنان 
#كنان #عيش #شقق #فخامة #حدائق #مولات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42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- 2018-04-20 12:17:24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لشركائنا في النجاح، نعدكم أن نعمل معكم بروح المنفعة المشتركة 
#كنان #عيش #السعودية #شقق #حدائق #مولات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28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- 2018-04-11 17:28:45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الإستقرار بمنزل العمر 
#كنان #مشاريع #السعودية #سكن #عيش_حياة_تناسبك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321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- 2018-04-10 16:55:18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المزيد من إضافات السعادة و الدفء لغرفة المعيشة 
#كنان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78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- 2018-04-09 17:22:21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31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- 2018-04-08 16:52:56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الموقع المميز لمساكن 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0593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4EFA5B-3D63-4777-A57D-4676E8D22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KinanKSA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75FB8-E01C-417E-A92A-1D087E001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54836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D6B979-4B21-4FA2-ACD5-9F63B0FB2C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303726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92943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866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665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719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7413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6716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35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422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81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- 2018-04-06 12:55:16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60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- 2018-04-03 20:16:24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56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- 2018-04-02 17:43:25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الإضاءة المناسبة تجعل مكتبك المنزلي أكثر سعادة واسترخاء
#كنان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1686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F4442F4-0CC6-4641-A852-233D0D957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KinanKSA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2DBA2-69A7-46C3-8108-1D0BD46AA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8596619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20180513_124303</Template>
  <TotalTime>1</TotalTime>
  <Words>309</Words>
  <Application>Microsoft Office PowerPoint</Application>
  <PresentationFormat>On-screen Show (4:3)</PresentationFormat>
  <Paragraphs>150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Lato</vt:lpstr>
      <vt:lpstr>Arial</vt:lpstr>
      <vt:lpstr>quintly_template</vt:lpstr>
      <vt:lpstr>Facebook Own Posts Table | KinanKSA - 1 of 3</vt:lpstr>
      <vt:lpstr>Facebook Own Posts Table | KinanKSA - 2 of 3</vt:lpstr>
      <vt:lpstr>Facebook Own Posts Table | KinanKSA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KinanKSA - 1 of 3</dc:title>
  <dc:creator>Administrator</dc:creator>
  <cp:lastModifiedBy>Administrator</cp:lastModifiedBy>
  <cp:revision>1</cp:revision>
  <dcterms:created xsi:type="dcterms:W3CDTF">2018-05-13T12:43:37Z</dcterms:created>
  <dcterms:modified xsi:type="dcterms:W3CDTF">2018-05-13T12:45:17Z</dcterms:modified>
</cp:coreProperties>
</file>