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Kinan International Company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5.4251117573021999E-3</c:v>
                </c:pt>
                <c:pt idx="13">
                  <c:v>4.3400894058418004E-3</c:v>
                </c:pt>
                <c:pt idx="14">
                  <c:v>1.0850223514603999E-2</c:v>
                </c:pt>
                <c:pt idx="15">
                  <c:v>0</c:v>
                </c:pt>
                <c:pt idx="16">
                  <c:v>5.4251117573021999E-3</c:v>
                </c:pt>
                <c:pt idx="17">
                  <c:v>4.3400894058418004E-3</c:v>
                </c:pt>
                <c:pt idx="18">
                  <c:v>6.5101341087626004E-3</c:v>
                </c:pt>
                <c:pt idx="19">
                  <c:v>0</c:v>
                </c:pt>
                <c:pt idx="20">
                  <c:v>1.0850223514603999E-2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72-4882-B11E-A75E3DD63F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059488"/>
        <c:axId val="286060144"/>
      </c:lineChart>
      <c:catAx>
        <c:axId val="286059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60144"/>
        <c:crosses val="autoZero"/>
        <c:auto val="1"/>
        <c:lblAlgn val="ctr"/>
        <c:lblOffset val="100"/>
        <c:noMultiLvlLbl val="0"/>
      </c:catAx>
      <c:valAx>
        <c:axId val="286060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059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284D20-9D7E-4DFC-A3B6-C019D309F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6CDA7C-2FDB-4EDF-B964-6C4A440B2ED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4728515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A0EAFB-EC84-4A84-8039-FB0892B4D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38E6DF-EC31-4625-B56F-99AEB2BD5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256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20180513_123305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Facebook Interaction Rate By Hour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 | KinanKSA</dc:title>
  <dc:creator>Administrator</dc:creator>
  <cp:lastModifiedBy>Administrator</cp:lastModifiedBy>
  <cp:revision>1</cp:revision>
  <dcterms:created xsi:type="dcterms:W3CDTF">2018-05-13T12:33:43Z</dcterms:created>
  <dcterms:modified xsi:type="dcterms:W3CDTF">2018-05-13T12:33:47Z</dcterms:modified>
</cp:coreProperties>
</file>