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-2.1685858651573002E-3</c:v>
                </c:pt>
                <c:pt idx="1">
                  <c:v>-4.3372657876475E-3</c:v>
                </c:pt>
                <c:pt idx="2">
                  <c:v>-6.5061808718282002E-3</c:v>
                </c:pt>
                <c:pt idx="3">
                  <c:v>-6.5066042032662997E-3</c:v>
                </c:pt>
                <c:pt idx="4">
                  <c:v>-1.5183064376193E-2</c:v>
                </c:pt>
                <c:pt idx="5">
                  <c:v>-4.3386771373408002E-3</c:v>
                </c:pt>
                <c:pt idx="6">
                  <c:v>2.1694326933507E-3</c:v>
                </c:pt>
                <c:pt idx="7">
                  <c:v>-4.3387712599791996E-3</c:v>
                </c:pt>
                <c:pt idx="8">
                  <c:v>-4.3389595175076998E-3</c:v>
                </c:pt>
                <c:pt idx="9">
                  <c:v>-6.5087216870607003E-3</c:v>
                </c:pt>
                <c:pt idx="10">
                  <c:v>-4.3394302328104003E-3</c:v>
                </c:pt>
                <c:pt idx="11">
                  <c:v>-6.5094278212945002E-3</c:v>
                </c:pt>
                <c:pt idx="12">
                  <c:v>-4.3399010502560998E-3</c:v>
                </c:pt>
                <c:pt idx="13">
                  <c:v>-2.1700447029209002E-3</c:v>
                </c:pt>
                <c:pt idx="14">
                  <c:v>-4.3401835897657996E-3</c:v>
                </c:pt>
                <c:pt idx="15">
                  <c:v>0</c:v>
                </c:pt>
                <c:pt idx="16">
                  <c:v>-4.3403719698777996E-3</c:v>
                </c:pt>
                <c:pt idx="17">
                  <c:v>-4.3405603663432997E-3</c:v>
                </c:pt>
                <c:pt idx="18">
                  <c:v>-2.1703743895821999E-3</c:v>
                </c:pt>
                <c:pt idx="19">
                  <c:v>-4.3408429917089998E-3</c:v>
                </c:pt>
                <c:pt idx="20">
                  <c:v>-6.5115471436012996E-3</c:v>
                </c:pt>
                <c:pt idx="21">
                  <c:v>-2.1706570578913999E-3</c:v>
                </c:pt>
                <c:pt idx="22">
                  <c:v>-1.7365633411478999E-2</c:v>
                </c:pt>
                <c:pt idx="23">
                  <c:v>-1.0855405992184E-2</c:v>
                </c:pt>
                <c:pt idx="24">
                  <c:v>2.1713169037021001E-3</c:v>
                </c:pt>
                <c:pt idx="25">
                  <c:v>4.3425395171096002E-3</c:v>
                </c:pt>
                <c:pt idx="26">
                  <c:v>-2.1711754744018E-3</c:v>
                </c:pt>
                <c:pt idx="27">
                  <c:v>0</c:v>
                </c:pt>
                <c:pt idx="28">
                  <c:v>0</c:v>
                </c:pt>
                <c:pt idx="29">
                  <c:v>-4.3424452309095002E-3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C4-4B1D-BE03-9BC3C0C2E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51168"/>
        <c:axId val="276085128"/>
      </c:lineChart>
      <c:dateAx>
        <c:axId val="27675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085128"/>
        <c:crosses val="autoZero"/>
        <c:auto val="1"/>
        <c:lblOffset val="100"/>
        <c:baseTimeUnit val="days"/>
      </c:dateAx>
      <c:valAx>
        <c:axId val="27608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1C30-D5E4-4D0C-8523-0CB9885F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A5F46-C440-47A8-A670-9B222EFF2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4912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0C84C-36E9-4D08-89E6-E82DC95F3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279EC-B884-4815-8EB9-2C313C4A6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599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20180513_122958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2018-05-13T12:30:04Z</dcterms:created>
  <dcterms:modified xsi:type="dcterms:W3CDTF">2018-05-13T12:30:08Z</dcterms:modified>
</cp:coreProperties>
</file>