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viewProps" Target="viewProps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5" Type="http://schemas.openxmlformats.org/officeDocument/2006/relationships/tableStyles" Target="tableStyles.xml"/><Relationship Id="rId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20180513_122812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Lato</vt:lpstr>
      <vt:lpstr>Arial</vt:lpstr>
      <vt:lpstr>quintly_template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2018-05-13T12:29:59Z</dcterms:created>
  <dcterms:modified xsi:type="dcterms:W3CDTF">2018-05-13T12:30:01Z</dcterms:modified>
</cp:coreProperties>
</file>