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7-4515-888D-FE6138501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7-4515-888D-FE6138501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D7-4515-888D-FE6138501B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D7-4515-888D-FE6138501B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D7-4515-888D-FE6138501B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D7-4515-888D-FE6138501B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D7-4515-888D-FE6138501BA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6D7-4515-888D-FE6138501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458168"/>
        <c:axId val="353456528"/>
      </c:barChart>
      <c:catAx>
        <c:axId val="35345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6528"/>
        <c:crosses val="autoZero"/>
        <c:auto val="1"/>
        <c:lblAlgn val="ctr"/>
        <c:lblOffset val="100"/>
        <c:noMultiLvlLbl val="0"/>
      </c:catAx>
      <c:valAx>
        <c:axId val="35345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1006-C9A1-4E98-9A8B-ECF3CA34F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2AF14C-BA3B-444A-8A1E-E9A8433B0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5245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959C8-5458-4AC4-A2C1-89D948438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36825-CC5F-479B-A10A-982AEF10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83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20180513_122620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KinanKSA</dc:title>
  <dc:creator>Administrator</dc:creator>
  <cp:lastModifiedBy>Administrator</cp:lastModifiedBy>
  <cp:revision>1</cp:revision>
  <dcterms:created xsi:type="dcterms:W3CDTF">2018-05-13T12:26:28Z</dcterms:created>
  <dcterms:modified xsi:type="dcterms:W3CDTF">2018-05-13T12:26:35Z</dcterms:modified>
</cp:coreProperties>
</file>