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8.6747196981198007E-3</c:v>
                </c:pt>
                <c:pt idx="2">
                  <c:v>1.0844105144443001E-2</c:v>
                </c:pt>
                <c:pt idx="3">
                  <c:v>0</c:v>
                </c:pt>
                <c:pt idx="4">
                  <c:v>0</c:v>
                </c:pt>
                <c:pt idx="5">
                  <c:v>4.3387712599791996E-3</c:v>
                </c:pt>
                <c:pt idx="6">
                  <c:v>0</c:v>
                </c:pt>
                <c:pt idx="7">
                  <c:v>6.5082980800521004E-3</c:v>
                </c:pt>
                <c:pt idx="8">
                  <c:v>2.1695268261991999E-3</c:v>
                </c:pt>
                <c:pt idx="9">
                  <c:v>4.3393360815795002E-3</c:v>
                </c:pt>
                <c:pt idx="10">
                  <c:v>2.1697621940635001E-3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6.1496610451530001E-3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1.0856113077274E-2</c:v>
                </c:pt>
                <c:pt idx="24">
                  <c:v>0</c:v>
                </c:pt>
                <c:pt idx="25">
                  <c:v>0</c:v>
                </c:pt>
                <c:pt idx="26">
                  <c:v>4.3424452309095002E-3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E8-4672-AC3A-AEACEF408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852384"/>
        <c:axId val="278522808"/>
      </c:lineChart>
      <c:dateAx>
        <c:axId val="273852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22808"/>
        <c:crosses val="autoZero"/>
        <c:auto val="1"/>
        <c:lblOffset val="100"/>
        <c:baseTimeUnit val="days"/>
      </c:dateAx>
      <c:valAx>
        <c:axId val="27852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5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DDD13-E15F-42FB-B369-607D18694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F403F6-F252-497D-BFCC-6ED55C3CF4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07097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BC697-DF1F-44D1-93B5-18E85D463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0E8AA-3F7F-4A1D-B873-300F78177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4631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20180513_122614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KinanKSA</dc:title>
  <dc:creator>Administrator</dc:creator>
  <cp:lastModifiedBy>Administrator</cp:lastModifiedBy>
  <cp:revision>1</cp:revision>
  <dcterms:created xsi:type="dcterms:W3CDTF">2018-05-13T12:26:21Z</dcterms:created>
  <dcterms:modified xsi:type="dcterms:W3CDTF">2018-05-13T12:26:25Z</dcterms:modified>
</cp:coreProperties>
</file>