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DC7-45A2-9707-DD3F86420D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48056"/>
        <c:axId val="277019304"/>
      </c:lineChart>
      <c:catAx>
        <c:axId val="27214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19304"/>
        <c:crosses val="autoZero"/>
        <c:auto val="1"/>
        <c:lblAlgn val="ctr"/>
        <c:lblOffset val="100"/>
        <c:noMultiLvlLbl val="0"/>
      </c:catAx>
      <c:valAx>
        <c:axId val="27701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4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E84CA-65E3-4137-8F8D-FA03BB278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43DE0-CAA5-4D29-BCA3-1D81626420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1647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B3CCD-38A1-408A-B6BE-2B4E99764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D39B2-C6F6-4FFD-9076-5F32001B9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59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20180513_122611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2018-05-13T12:26:14Z</dcterms:created>
  <dcterms:modified xsi:type="dcterms:W3CDTF">2018-05-13T12:26:18Z</dcterms:modified>
</cp:coreProperties>
</file>