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46112</c:v>
                </c:pt>
                <c:pt idx="1">
                  <c:v>46110</c:v>
                </c:pt>
                <c:pt idx="2">
                  <c:v>46107</c:v>
                </c:pt>
                <c:pt idx="3">
                  <c:v>46104</c:v>
                </c:pt>
                <c:pt idx="4">
                  <c:v>46097</c:v>
                </c:pt>
                <c:pt idx="5">
                  <c:v>46095</c:v>
                </c:pt>
                <c:pt idx="6">
                  <c:v>46096</c:v>
                </c:pt>
                <c:pt idx="7">
                  <c:v>46094</c:v>
                </c:pt>
                <c:pt idx="8">
                  <c:v>46092</c:v>
                </c:pt>
                <c:pt idx="9">
                  <c:v>46089</c:v>
                </c:pt>
                <c:pt idx="10">
                  <c:v>46087</c:v>
                </c:pt>
                <c:pt idx="11">
                  <c:v>46084</c:v>
                </c:pt>
                <c:pt idx="12">
                  <c:v>46082</c:v>
                </c:pt>
                <c:pt idx="13">
                  <c:v>46081</c:v>
                </c:pt>
                <c:pt idx="14">
                  <c:v>46079</c:v>
                </c:pt>
                <c:pt idx="15">
                  <c:v>46079</c:v>
                </c:pt>
                <c:pt idx="16">
                  <c:v>46077</c:v>
                </c:pt>
                <c:pt idx="17">
                  <c:v>46075</c:v>
                </c:pt>
                <c:pt idx="18">
                  <c:v>46074</c:v>
                </c:pt>
                <c:pt idx="19">
                  <c:v>46072</c:v>
                </c:pt>
                <c:pt idx="20">
                  <c:v>46069</c:v>
                </c:pt>
                <c:pt idx="21">
                  <c:v>46068</c:v>
                </c:pt>
                <c:pt idx="22">
                  <c:v>46060</c:v>
                </c:pt>
                <c:pt idx="23">
                  <c:v>46055</c:v>
                </c:pt>
                <c:pt idx="24">
                  <c:v>46056</c:v>
                </c:pt>
                <c:pt idx="25">
                  <c:v>46058</c:v>
                </c:pt>
                <c:pt idx="26">
                  <c:v>46057</c:v>
                </c:pt>
                <c:pt idx="27">
                  <c:v>46057</c:v>
                </c:pt>
                <c:pt idx="28">
                  <c:v>46057</c:v>
                </c:pt>
                <c:pt idx="29">
                  <c:v>46055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5A-4B19-8B75-9636A98A2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02760"/>
        <c:axId val="284304080"/>
      </c:lineChart>
      <c:dateAx>
        <c:axId val="281602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04080"/>
        <c:crosses val="autoZero"/>
        <c:auto val="1"/>
        <c:lblOffset val="100"/>
        <c:baseTimeUnit val="days"/>
      </c:dateAx>
      <c:valAx>
        <c:axId val="28430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0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AAE42-C1C9-40A3-8E47-0F3E2D59D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90692F-2005-4C13-B4EF-A1880A2813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01819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ED40A-0565-43A3-A8F6-63C952DDD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6D183-D86A-4388-B8C9-4ECFE2941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1853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20180513_122606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KinanKSA</dc:title>
  <dc:creator>Administrator</dc:creator>
  <cp:lastModifiedBy>Administrator</cp:lastModifiedBy>
  <cp:revision>1</cp:revision>
  <dcterms:created xsi:type="dcterms:W3CDTF">2018-05-13T12:26:07Z</dcterms:created>
  <dcterms:modified xsi:type="dcterms:W3CDTF">2018-05-13T12:26:11Z</dcterms:modified>
</cp:coreProperties>
</file>