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561B57-61C9-4279-B0E0-48FACE1773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8989385"/>
              </p:ext>
            </p:extLst>
          </p:nvPr>
        </p:nvGraphicFramePr>
        <p:xfrm>
          <a:off x="457200" y="1468438"/>
          <a:ext cx="8229600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6571580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152366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295843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9765743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78956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610745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854958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23756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777537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13129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8710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 International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980368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61E9A1E-02E7-4F0F-A610-C74BECFAE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KinanKSA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2293ED-DF1D-4D7F-8084-067D3B29E5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663403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20180513_122558</Template>
  <TotalTime>0</TotalTime>
  <Words>36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Facebook Key Metrics Table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KinanKSA</dc:title>
  <dc:creator>Administrator</dc:creator>
  <cp:lastModifiedBy>Administrator</cp:lastModifiedBy>
  <cp:revision>1</cp:revision>
  <dcterms:created xsi:type="dcterms:W3CDTF">2018-05-13T12:25:59Z</dcterms:created>
  <dcterms:modified xsi:type="dcterms:W3CDTF">2018-05-13T12:26:04Z</dcterms:modified>
</cp:coreProperties>
</file>