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721EB9-42EE-47AC-8ADF-5F954A30CA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848483"/>
              </p:ext>
            </p:extLst>
          </p:nvPr>
        </p:nvGraphicFramePr>
        <p:xfrm>
          <a:off x="457200" y="1468438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53250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05538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3557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43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0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@Etcetera7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06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@rrrt2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85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@s1410u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74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@Abdullah778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8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@jamalcadi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93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73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@altafhashmy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4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@DhaferBakri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6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@MadaBasyouni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339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61C40BF-F794-48AB-A618-3280487D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CCBD8-5A05-4CD6-A01A-4DB513F89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78073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20180513_121651</Template>
  <TotalTime>0</TotalTime>
  <Words>97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 - Key Influencers (top 10)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Key Influencers (top 10) | KinanKSA</dc:title>
  <dc:creator>Administrator</dc:creator>
  <cp:lastModifiedBy>Administrator</cp:lastModifiedBy>
  <cp:revision>1</cp:revision>
  <dcterms:created xsi:type="dcterms:W3CDTF">2018-05-13T12:17:10Z</dcterms:created>
  <dcterms:modified xsi:type="dcterms:W3CDTF">2018-05-13T12:17:18Z</dcterms:modified>
</cp:coreProperties>
</file>