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C70D05-4A67-4995-80CE-33DE303A4B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3903156"/>
              </p:ext>
            </p:extLst>
          </p:nvPr>
        </p:nvGraphicFramePr>
        <p:xfrm>
          <a:off x="457200" y="1468438"/>
          <a:ext cx="8229600" cy="447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347977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598555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345806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329709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240921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15337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135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#كنان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195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02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#سكن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555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#عيش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895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#مشاريع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7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562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112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#عيش_حياة_تناسبك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307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#شقق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209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#فخامة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842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#حدائق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891472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C8FFB83-EA65-49F7-A044-215771382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KinanKSA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623452-2F73-4694-A422-356CA6A06D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4128789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A5FDAF-A127-4593-9435-BBDFE20E42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050014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524972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864307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7470144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133170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4786146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9460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31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#مولات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294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#مشارف_هيلز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227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#الرياض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497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#تطور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7455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#عيش_بالمكان_الصح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1823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#معرض_ريستاتكس_الرياض_العقاري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95442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1D8D30C-44CA-47EC-8742-1714AB854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KinanKSA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A7E894-7677-4562-877B-7F6C0E6FA5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</p:spTree>
    <p:extLst>
      <p:ext uri="{BB962C8B-B14F-4D97-AF65-F5344CB8AC3E}">
        <p14:creationId xmlns:p14="http://schemas.microsoft.com/office/powerpoint/2010/main" val="17571831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20180513_121629</Template>
  <TotalTime>0</TotalTime>
  <Words>191</Words>
  <Application>Microsoft Office PowerPoint</Application>
  <PresentationFormat>On-screen Show (4:3)</PresentationFormat>
  <Paragraphs>118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Calibri</vt:lpstr>
      <vt:lpstr>Lato</vt:lpstr>
      <vt:lpstr>Arial</vt:lpstr>
      <vt:lpstr>quintly_template</vt:lpstr>
      <vt:lpstr>Twitter Hashtag Detection | KinanKSA - 1 of 2</vt:lpstr>
      <vt:lpstr>Twitter Hashtag Detection | KinanKSA - 2 of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Hashtag Detection | KinanKSA - 1 of 2</dc:title>
  <dc:creator>Administrator</dc:creator>
  <cp:lastModifiedBy>Administrator</cp:lastModifiedBy>
  <cp:revision>1</cp:revision>
  <dcterms:created xsi:type="dcterms:W3CDTF">2018-05-13T12:16:29Z</dcterms:created>
  <dcterms:modified xsi:type="dcterms:W3CDTF">2018-05-13T12:17:07Z</dcterms:modified>
</cp:coreProperties>
</file>