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3C-4567-A82C-E31D8F7CE9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3C-4567-A82C-E31D8F7CE9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3C-4567-A82C-E31D8F7CE9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9620336"/>
        <c:axId val="339620992"/>
      </c:barChart>
      <c:catAx>
        <c:axId val="33962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20992"/>
        <c:crosses val="autoZero"/>
        <c:auto val="1"/>
        <c:lblAlgn val="ctr"/>
        <c:lblOffset val="100"/>
        <c:noMultiLvlLbl val="0"/>
      </c:catAx>
      <c:valAx>
        <c:axId val="339620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2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7C1F9-E23D-4446-AACF-5500A41FE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A1AC44-0A5B-4B0B-BBCC-7F71BE2795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875795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8812A-7176-4172-9FE4-37B67B9719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1DA8C-D7A7-4454-8295-65B4D7C0B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1150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20180513_121536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Distribution + Mentions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Distribution + Mentions | KinanKSA</dc:title>
  <dc:creator>Administrator</dc:creator>
  <cp:lastModifiedBy>Administrator</cp:lastModifiedBy>
  <cp:revision>1</cp:revision>
  <dcterms:created xsi:type="dcterms:W3CDTF">2018-05-13T12:15:37Z</dcterms:created>
  <dcterms:modified xsi:type="dcterms:W3CDTF">2018-05-13T12:15:40Z</dcterms:modified>
</cp:coreProperties>
</file>