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9B-49E9-AF1E-0CF8613B10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9B-49E9-AF1E-0CF8613B10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9B-49E9-AF1E-0CF8613B1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249440"/>
        <c:axId val="186246488"/>
      </c:barChart>
      <c:catAx>
        <c:axId val="18624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6488"/>
        <c:crosses val="autoZero"/>
        <c:auto val="1"/>
        <c:lblAlgn val="ctr"/>
        <c:lblOffset val="100"/>
        <c:noMultiLvlLbl val="0"/>
      </c:catAx>
      <c:valAx>
        <c:axId val="18624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A978A-6A81-4C9C-9CA9-3882736D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ED160-4569-4600-B175-B6784377D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1520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62F31-CA7B-4B03-927B-DC15FFB07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1D8B0-CD90-4701-869B-FF5510690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203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20180513_121442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KinanKSA</dc:title>
  <dc:creator>Administrator</dc:creator>
  <cp:lastModifiedBy>Administrator</cp:lastModifiedBy>
  <cp:revision>1</cp:revision>
  <dcterms:created xsi:type="dcterms:W3CDTF">2018-05-13T12:14:43Z</dcterms:created>
  <dcterms:modified xsi:type="dcterms:W3CDTF">2018-05-13T12:14:46Z</dcterms:modified>
</cp:coreProperties>
</file>