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7D2F-4E2F-A394-68DF9C90902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7D2F-4E2F-A394-68DF9C90902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7D2F-4E2F-A394-68DF9C909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7015592"/>
        <c:axId val="167016576"/>
      </c:barChart>
      <c:catAx>
        <c:axId val="167015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016576"/>
        <c:crosses val="autoZero"/>
        <c:auto val="1"/>
        <c:lblAlgn val="ctr"/>
        <c:lblOffset val="100"/>
        <c:noMultiLvlLbl val="0"/>
      </c:catAx>
      <c:valAx>
        <c:axId val="16701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01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4CDB1-323B-4BBE-82FC-01392E4B4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F90FDA-42B2-4CD0-8BA8-99EBC9CED6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235283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9549E9-85C4-42C4-A84F-C2D9BD9FF5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8D876-81BB-415D-8098-9BFDB0002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3077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20180513_121428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Distribution + Mentions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Distribution + Mentions | KinanKSA</dc:title>
  <dc:creator>Administrator</dc:creator>
  <cp:lastModifiedBy>Administrator</cp:lastModifiedBy>
  <cp:revision>1</cp:revision>
  <dcterms:created xsi:type="dcterms:W3CDTF">2018-05-13T12:14:29Z</dcterms:created>
  <dcterms:modified xsi:type="dcterms:W3CDTF">2018-05-13T12:14:33Z</dcterms:modified>
</cp:coreProperties>
</file>