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64-47F4-9838-7D0BAD8246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8433984"/>
        <c:axId val="348433328"/>
      </c:barChart>
      <c:catAx>
        <c:axId val="348433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433328"/>
        <c:crosses val="autoZero"/>
        <c:auto val="1"/>
        <c:lblAlgn val="ctr"/>
        <c:lblOffset val="100"/>
        <c:noMultiLvlLbl val="0"/>
      </c:catAx>
      <c:valAx>
        <c:axId val="348433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433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21DFF-BF7F-4342-8240-F766BF469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604780-4863-444C-A698-AF1814FABA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905739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3BDE0E-ACAC-4324-BB24-46D2976CF4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2E0D9C-92B9-401D-9B6E-30E5743EF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09220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20180513_121057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Total Interactions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Total Interactions | KinanKSA</dc:title>
  <dc:creator>Administrator</dc:creator>
  <cp:lastModifiedBy>Administrator</cp:lastModifiedBy>
  <cp:revision>1</cp:revision>
  <dcterms:created xsi:type="dcterms:W3CDTF">2018-05-13T12:10:57Z</dcterms:created>
  <dcterms:modified xsi:type="dcterms:W3CDTF">2018-05-13T12:11:02Z</dcterms:modified>
</cp:coreProperties>
</file>