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12D-41A2-A68C-4028985AD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245512"/>
        <c:axId val="275244528"/>
      </c:barChart>
      <c:catAx>
        <c:axId val="2752455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44528"/>
        <c:crosses val="autoZero"/>
        <c:auto val="1"/>
        <c:lblAlgn val="ctr"/>
        <c:lblOffset val="100"/>
        <c:noMultiLvlLbl val="0"/>
      </c:catAx>
      <c:valAx>
        <c:axId val="27524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4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28950-5FAB-44AD-B464-767612144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6BA522-4711-4CBE-A9AF-B897FE91CE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75671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B1C20-EA46-4DD1-85C5-2D2F3A73F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7DB2A-8BB2-4FE5-9C84-BBFAEB64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14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20180513_120921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2018-05-13T12:09:22Z</dcterms:created>
  <dcterms:modified xsi:type="dcterms:W3CDTF">2018-05-13T12:09:25Z</dcterms:modified>
</cp:coreProperties>
</file>