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6D5915-B672-4A8F-BF8C-C416CDC70B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6149058"/>
              </p:ext>
            </p:extLst>
          </p:nvPr>
        </p:nvGraphicFramePr>
        <p:xfrm>
          <a:off x="457200" y="1468438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52048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5011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7243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2300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794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2783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437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- 2018-04-27 13:06:54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https://t.co/xTppQZArhW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14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- 2018-04-25 23:17:03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تكريم شركة كنان من قبل معالي وزير الإسكان أ/ماجد الحقيل بجائزة أفضل مطور عقاري لعام ٢٠١٧ في معرض ريستاتكس 
#كنان #عيش  
#معرض_ريستاتكس_الرياض_العقاري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https://t.co/GtUrGkx3lD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72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- 2018-04-24 14:40:09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تكريم  الرئيس التنفيذي للتطوير بشركة كنان أ/ نومان الدعجاني من قبل سعادة معالي وزيرالإسكان أ/ ماجد الحقيل لمشاركتهم كراعي فضي في معرض ريستاتكس الرياض العقاري 
#كنان #عيش #معرض_ريستاتكس_الرياض_العقاري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https://t.co/PgGXfHHZAe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423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- 2018-04-23 12:08:47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@restatex: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الراعي الفضي كنان ترحب بكم في جناحها بـ #معرض_ريستاتكس_الرياض_العقاري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https://t.co/t4yDNK6Jmy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177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- 2018-04-20 18:02:49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بالمكان الذي يناسب أسلوب حياتك العصرية
#كنان #عيش #السعودية #شقق #مشارف_هيلز #فخامة #حدائق #مولات #الرياض #تطور #عيش_بالمكان_الصح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https://t.co/xYAmwZG59N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68224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883F22F-07C2-4363-A7A0-73C975EC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KinanKSA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77908-60E8-4A56-A214-A467D93F82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858661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F29C92-42C0-4440-BF54-A1DBD4098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164194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53841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6946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4689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4238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629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61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55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- 2018-04-20 18:02:03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بالمكان الذي يستحقه أطفالك
#كنان #عيش #السعودية #شقق #مشارف_هيلز #فخامة #حدائق #مولات #الرياض #تطور #عيش_بالمكان_الصح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https://t.co/R4q44aZCzg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77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- 2018-04-20 18:00:34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عيشي بالمكان الذي يليق بك ويلبي إحتياجاتك
#كنان #عيش #السعودية #شقق #مشارف_هيلز #فخامة #حدائق #مولات #الرياض #تطور #عيش_بالمكان_الصح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https://t.co/LsY0mqgcKB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53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- 2018-04-19 16:32:50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لكنان دور ريادي في النهوض بالقطاع العقاري السعودي، وسنعمل يداً بيد لبناء الوطن
#كنان #عيش #السعودية #شقق #فخامة #حدائق #مولات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https://t.co/NNCZ1WSJ0k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96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- 2018-04-19 16:31:43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حياة جميلة بكل سبل الأمان والراحة والتطور. هذه حياتك باختيارك مع كنان
#كنان #عيش #السعودية #شقق #فخامة #حدائق #مولات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https://t.co/4gdWCpNj6w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49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- 2018-04-19 16:30:23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لشركائنا في النجاح، نعدكم أن نعمل معكم بروح المنفعة المشتركة
#كنان #عيش #السعودية #شقق #فخامة #حدائق #مولات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https://t.co/rYtJd8cZ6w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67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- 2018-04-16 09:37:25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عيش... 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https://t.co/qFkOku5sPv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297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- 2018-04-11 17:30:14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الإستقرار بمنزل العمر 
#كنان #مشاريع #السعودية #سكن #عيش_حياة_تناسبك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https://t.co/l7AHdxEpPN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1676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9358E89-A4B2-44EE-A850-40FE7303C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KinanKSA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47093-7111-4C4C-835E-E1B2163674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792037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404E83-1A44-4CDE-8E0A-73B8E745C9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906467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76651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7593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78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544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0344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1967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15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- 2018-04-10 16:57:39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المزيد من إضافات السعادة و الدفء لغرفة المعيشة 
#كنان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https://t.co/hQsBmCM1eD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477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- 2018-04-09 17:22:17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https://t.co/j2RqC8VzaV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260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- 2018-04-08 16:53:57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الموقع المميز لمساكن 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https://t.co/oykqwgDTrI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36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- 2018-04-06 12:56:15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https://t.co/WPJYc0AP9f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37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- 2018-04-03 20:14:17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https://t.co/nSRqfAdvWQ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59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- 2018-04-02 17:43:58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الإضاءة المناسبة تجعل مكتبك المنزلي أكثر سعادة واسترخاء
#كنان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https://t.co/451n932Cz4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9559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F9C2185-78E6-4158-ACDC-24D796F7C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KinanKSA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75369-783A-42E1-966A-306C21A788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3174455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20180513_120303</Template>
  <TotalTime>1</TotalTime>
  <Words>286</Words>
  <Application>Microsoft Office PowerPoint</Application>
  <PresentationFormat>On-screen Show (4:3)</PresentationFormat>
  <Paragraphs>132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Lato</vt:lpstr>
      <vt:lpstr>Calibri</vt:lpstr>
      <vt:lpstr>Arial</vt:lpstr>
      <vt:lpstr>quintly_template</vt:lpstr>
      <vt:lpstr>Twitter Own and Retweeted Tweets Table | KinanKSA - 1 of 3</vt:lpstr>
      <vt:lpstr>Twitter Own and Retweeted Tweets Table | KinanKSA - 2 of 3</vt:lpstr>
      <vt:lpstr>Twitter Own and Retweeted Tweets Table | KinanKSA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KinanKSA - 1 of 3</dc:title>
  <dc:creator>Administrator</dc:creator>
  <cp:lastModifiedBy>Administrator</cp:lastModifiedBy>
  <cp:revision>1</cp:revision>
  <dcterms:created xsi:type="dcterms:W3CDTF">2018-05-13T12:04:04Z</dcterms:created>
  <dcterms:modified xsi:type="dcterms:W3CDTF">2018-05-13T12:05:26Z</dcterms:modified>
</cp:coreProperties>
</file>