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A1436-E82A-4750-B974-001FFE9EE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363310"/>
              </p:ext>
            </p:extLst>
          </p:nvPr>
        </p:nvGraphicFramePr>
        <p:xfrm>
          <a:off x="457200" y="1468438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209363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370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873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175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17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@asd61999 - 2018-04-30 23:29:35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سلامات شقه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28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@HAlotai33281425 - 2018-04-30 23:11:11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جحاره  واسعار مبالغ فيها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65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@p05WUhQxw9WX5MP - 2018-04-30 22:56:37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مهما كان هذي شقة وحده فقط الأغلب انها3غرف واذا كبرت ماراح تتعدا4غرف مفروض يحطون لها حدا انها ماتتجاوز 250 الف وسلامتكم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5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@jamalcadi - 2018-04-30 22:42:53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ماتستاهل ٤٠٠ الف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27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@saadmrws1 - 2018-04-30 22:38:29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المتر ٤٥٠٠ ريال لا وش ذا الرخص صراحة وفرتو على المواطن سكروا البيبان والدرايش عن الغبار لأنها تبي تغبر عندكم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66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@sami3646 - 2018-04-30 22:15:20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 https://t.co/eQdJXz5PSU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55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@fz9999fz - 2018-04-30 22:07:19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تبونها خمس ميات او خمسينات بس حدود اقول الطمع لعب فيكم حسبي الله عليكم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27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@222Toop - 2018-04-30 21:51:56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الشعب مغفل الكارثه فيه ناس تشري ومقنعين انفسهم انها تستاهل لانها فالشمال ؟ اوكيه الشمال تفتح على نهر جنبه…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https://t.co/6QGrsk1n7R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@asd1397777 - 2018-04-30 21:38:08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سعرها الحقيقي لايتجاوز 290 ألف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4180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61C9859-25DE-4199-9032-C3C2DA5B8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C94F9-BB72-4881-BD51-71AA79894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20093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5FC81-241E-4C45-96AB-36A1EF3472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5013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143798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9351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38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177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09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@FahadE2077 - 2018-04-30 21:19:50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650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ريال راح تأمن لي فله ان شاء الله بحلول 2021 والوعد قدام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4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@d5oon_M - 2018-04-30 21:15:08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شقه بـ ٦٥٠ الف بس !!!
استحو شوي انتم واعلاناتكم اللي تستخف بعقول الناس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1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@salooom01010 - 2018-04-30 20:58:39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شقة ب،٩٩٠،٠٠٠ والله لو انها بجنيف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95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@Alarfaj1399 - 2018-04-30 20:58:38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غاليه مره مره مره والغبي من يشتري خلوها بحلوقهم حتى مشاهير السناب قامو يسوون لهم دعايات خلوها بحلوقهم هذي…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https://t.co/iwgwTWWl6D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03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@_2644411973171 - 2018-04-30 20:20:15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650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الشجاع و الله لو الارض من ذهب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01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@ahm_1377 - 2018-04-30 20:02:44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@aljaleed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شغلهم مايسر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98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@qweerrtt99 - 2018-04-30 19:58:16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ماتشترى الدبلكس تاكد ان العقار نازل لايقل عن35% وهذا ليس من عندى من المحكمه ونشرة العقار ومن هم مهتمي…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https://t.co/aUsVDEYcGc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34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@DhaferBakri - 2018-04-30 19:35:44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في حدود ٥٠٠ باختار واخلص معكم بكرة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1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@AboBasim9 - 2018-04-30 19:35:37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650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اخذ احلى دبلكس بالخرج مع تأثيثها بعد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07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D28B1D-4051-4D07-9D24-DEB564AB4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281DF-4C95-4163-8079-04BD193F7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56126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8E804-3134-4CE0-B9B9-6670EFE9A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8272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21522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6044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922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705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7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@454_abu - 2018-04-30 19:24:33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لايكون صدقتو انها على مشارف هيلز فعلا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2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@AhmedKBakri - 2018-04-30 19:02:49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أي مدينه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 07:22:55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20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@motnba - 2018-04-30 18:20:11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@mhager_10001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صحيح العقار الان في نزول ليس مثل السابق ٦٥٠ الان ممكن تحصل بيت ومناسبه للاغلب وراح يكون في نزول اكثر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34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@nooon6000 - 2018-04-30 18:06:05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سلامات شقه ب ٦٥٠ الف خير ان اشاء الله الدبلكس بالشفا قيمته كذا يلابس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32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@A6OWNn14Eh0saeB - 2018-04-30 17:41:10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الموقع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674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@mhager_10001 - 2018-04-30 17:23:41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المجنون اللي بيدفع ٦٥٠ الف ع شقة
.
الحين العقار في هبوط 
.
اللي بيدفع هالمبلغ يشتري له ارض افضل له وي…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https://t.co/piHBVxTkJu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69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@abo_mohammed_8 - 2018-04-30 16:52:13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@abosultan1980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شمال طريق الملك سلمان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4745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B2EEC1-DB27-4D91-AD00-74703EE69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73743-662C-4466-95D9-D20E4F298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53346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20180513_120253</Template>
  <TotalTime>1</TotalTime>
  <Words>462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Lato</vt:lpstr>
      <vt:lpstr>Calibri</vt:lpstr>
      <vt:lpstr>Arial</vt:lpstr>
      <vt:lpstr>quintly_template</vt:lpstr>
      <vt:lpstr>Twitter Mentions Table | KinanKSA - 1 of 3</vt:lpstr>
      <vt:lpstr>Twitter Mentions Table | KinanKSA - 2 of 3</vt:lpstr>
      <vt:lpstr>Twitter Mentions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KinanKSA - 1 of 3</dc:title>
  <dc:creator>Administrator</dc:creator>
  <cp:lastModifiedBy>Administrator</cp:lastModifiedBy>
  <cp:revision>1</cp:revision>
  <dcterms:created xsi:type="dcterms:W3CDTF">2018-05-13T12:02:54Z</dcterms:created>
  <dcterms:modified xsi:type="dcterms:W3CDTF">2018-05-13T12:04:01Z</dcterms:modified>
</cp:coreProperties>
</file>