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33282</c:v>
                </c:pt>
                <c:pt idx="1">
                  <c:v>33283</c:v>
                </c:pt>
                <c:pt idx="2">
                  <c:v>33262</c:v>
                </c:pt>
                <c:pt idx="3">
                  <c:v>33285</c:v>
                </c:pt>
                <c:pt idx="4">
                  <c:v>33292</c:v>
                </c:pt>
                <c:pt idx="5">
                  <c:v>33283</c:v>
                </c:pt>
                <c:pt idx="6">
                  <c:v>33274</c:v>
                </c:pt>
                <c:pt idx="7">
                  <c:v>33284</c:v>
                </c:pt>
                <c:pt idx="8">
                  <c:v>33282</c:v>
                </c:pt>
                <c:pt idx="9">
                  <c:v>33289</c:v>
                </c:pt>
                <c:pt idx="10">
                  <c:v>33309</c:v>
                </c:pt>
                <c:pt idx="11">
                  <c:v>33304</c:v>
                </c:pt>
                <c:pt idx="12">
                  <c:v>33297</c:v>
                </c:pt>
                <c:pt idx="13">
                  <c:v>33302</c:v>
                </c:pt>
                <c:pt idx="14">
                  <c:v>33307</c:v>
                </c:pt>
                <c:pt idx="15">
                  <c:v>33305</c:v>
                </c:pt>
                <c:pt idx="16">
                  <c:v>33309</c:v>
                </c:pt>
                <c:pt idx="17">
                  <c:v>33318</c:v>
                </c:pt>
                <c:pt idx="18">
                  <c:v>33314</c:v>
                </c:pt>
                <c:pt idx="19">
                  <c:v>33317</c:v>
                </c:pt>
                <c:pt idx="20">
                  <c:v>33320</c:v>
                </c:pt>
                <c:pt idx="21">
                  <c:v>33323</c:v>
                </c:pt>
                <c:pt idx="22">
                  <c:v>33339</c:v>
                </c:pt>
                <c:pt idx="23">
                  <c:v>33339</c:v>
                </c:pt>
                <c:pt idx="24">
                  <c:v>33349</c:v>
                </c:pt>
                <c:pt idx="25">
                  <c:v>33348</c:v>
                </c:pt>
                <c:pt idx="26">
                  <c:v>33353</c:v>
                </c:pt>
                <c:pt idx="27">
                  <c:v>33362</c:v>
                </c:pt>
                <c:pt idx="28">
                  <c:v>33374</c:v>
                </c:pt>
                <c:pt idx="29">
                  <c:v>33435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9-4844-8902-B487EA8DB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51000"/>
        <c:axId val="275051984"/>
      </c:lineChart>
      <c:dateAx>
        <c:axId val="27505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1984"/>
        <c:crosses val="autoZero"/>
        <c:auto val="1"/>
        <c:lblOffset val="100"/>
        <c:baseTimeUnit val="days"/>
      </c:dateAx>
      <c:valAx>
        <c:axId val="27505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AF41B-A1E0-4147-BB91-78C19311D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C6AAC-0322-43EC-80FD-553E09FD40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748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8CCDC-DA53-4521-B729-7A87FF1F1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E5F62-16D9-4665-B47B-3AEE52026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794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20180513_120235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2018-05-13T12:02:35Z</dcterms:created>
  <dcterms:modified xsi:type="dcterms:W3CDTF">2018-05-13T12:02:39Z</dcterms:modified>
</cp:coreProperties>
</file>