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9.0138813773210993E-3</c:v>
                </c:pt>
                <c:pt idx="2">
                  <c:v>6.0110603510459002E-3</c:v>
                </c:pt>
                <c:pt idx="3">
                  <c:v>0</c:v>
                </c:pt>
                <c:pt idx="4">
                  <c:v>0</c:v>
                </c:pt>
                <c:pt idx="5">
                  <c:v>1.2016703217472001E-2</c:v>
                </c:pt>
                <c:pt idx="6">
                  <c:v>0</c:v>
                </c:pt>
                <c:pt idx="7">
                  <c:v>1.2019591934853999E-2</c:v>
                </c:pt>
                <c:pt idx="8">
                  <c:v>2.1031757954511E-2</c:v>
                </c:pt>
                <c:pt idx="9">
                  <c:v>1.2017425266637001E-2</c:v>
                </c:pt>
                <c:pt idx="10">
                  <c:v>2.1021652301870999E-2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0.76863027682700003</c:v>
                </c:pt>
                <c:pt idx="16">
                  <c:v>0</c:v>
                </c:pt>
                <c:pt idx="17">
                  <c:v>0</c:v>
                </c:pt>
                <c:pt idx="18">
                  <c:v>9.0046824348660997E-3</c:v>
                </c:pt>
                <c:pt idx="19">
                  <c:v>1.5008254539997001E-2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0.13197756381414999</c:v>
                </c:pt>
                <c:pt idx="24">
                  <c:v>0.11396353166987</c:v>
                </c:pt>
                <c:pt idx="25">
                  <c:v>0</c:v>
                </c:pt>
                <c:pt idx="26">
                  <c:v>4.4977511244378002E-2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C3-4EB6-B1DF-ACD1B8960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293888"/>
        <c:axId val="355292248"/>
      </c:lineChart>
      <c:dateAx>
        <c:axId val="35529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92248"/>
        <c:crosses val="autoZero"/>
        <c:auto val="1"/>
        <c:lblOffset val="100"/>
        <c:baseTimeUnit val="days"/>
      </c:dateAx>
      <c:valAx>
        <c:axId val="35529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9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79B8D-A814-485E-BD53-5B67F9CD7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A5B328-16B0-4315-8529-CBC58367F3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61253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2B4B4-8936-4136-8FA0-AE47CD675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FBB5F-A570-4861-9EEE-BAB4770B0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89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20180513_115924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KinanKSA</dc:title>
  <dc:creator>Administrator</dc:creator>
  <cp:lastModifiedBy>Administrator</cp:lastModifiedBy>
  <cp:revision>1</cp:revision>
  <dcterms:created xsi:type="dcterms:W3CDTF">2018-05-13T11:59:25Z</dcterms:created>
  <dcterms:modified xsi:type="dcterms:W3CDTF">2018-05-13T11:59:29Z</dcterms:modified>
</cp:coreProperties>
</file>