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F5-4BFB-9008-08DE3DD76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377984"/>
        <c:axId val="277001824"/>
      </c:barChart>
      <c:catAx>
        <c:axId val="27637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01824"/>
        <c:crosses val="autoZero"/>
        <c:auto val="1"/>
        <c:lblAlgn val="ctr"/>
        <c:lblOffset val="100"/>
        <c:noMultiLvlLbl val="0"/>
      </c:catAx>
      <c:valAx>
        <c:axId val="27700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7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64C1-E2E7-4478-BC37-AC6E24E7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B9394F-54B1-4349-80A2-BA179B34A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51906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1B1D9-FA44-48A3-8821-BEAC11DF5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3A22A-A6E9-46A3-A1B5-5EE53614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350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20180513_114955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Own Tweets By Weekday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Weekday | KinanKSA</dc:title>
  <dc:creator>Administrator</dc:creator>
  <cp:lastModifiedBy>Administrator</cp:lastModifiedBy>
  <cp:revision>1</cp:revision>
  <dcterms:created xsi:type="dcterms:W3CDTF">2018-05-13T11:49:56Z</dcterms:created>
  <dcterms:modified xsi:type="dcterms:W3CDTF">2018-05-13T11:50:00Z</dcterms:modified>
</cp:coreProperties>
</file>