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BA-483E-A204-1BFEF6373C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BA-483E-A204-1BFEF6373C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BA-483E-A204-1BFEF6373C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543304"/>
        <c:axId val="347544616"/>
      </c:barChart>
      <c:catAx>
        <c:axId val="347543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44616"/>
        <c:crosses val="autoZero"/>
        <c:auto val="1"/>
        <c:lblAlgn val="ctr"/>
        <c:lblOffset val="100"/>
        <c:noMultiLvlLbl val="0"/>
      </c:catAx>
      <c:valAx>
        <c:axId val="34754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4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A69AC-CCA3-4E7E-905B-9688E1734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894F90-F6B1-4B69-BC67-DE8D7E216D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518705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E684E-E4F6-4148-B4E6-A320CCD108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5DF91-5DFE-421B-9697-1AD3E25FE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8235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20180513_114736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Distribution + Mentions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Distribution + Mentions | KinanKSA</dc:title>
  <dc:creator>Administrator</dc:creator>
  <cp:lastModifiedBy>Administrator</cp:lastModifiedBy>
  <cp:revision>1</cp:revision>
  <dcterms:created xsi:type="dcterms:W3CDTF">2018-05-13T11:47:37Z</dcterms:created>
  <dcterms:modified xsi:type="dcterms:W3CDTF">2018-05-13T11:47:42Z</dcterms:modified>
</cp:coreProperties>
</file>