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CB7-443C-94AD-A71C58AB3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18224"/>
        <c:axId val="284319536"/>
      </c:barChart>
      <c:catAx>
        <c:axId val="28431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9536"/>
        <c:crosses val="autoZero"/>
        <c:auto val="1"/>
        <c:lblAlgn val="ctr"/>
        <c:lblOffset val="100"/>
        <c:noMultiLvlLbl val="0"/>
      </c:catAx>
      <c:valAx>
        <c:axId val="28431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9856-11E5-476E-8E30-58865D17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EA3F75-62D8-4F44-AF19-61D1694402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3054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31B77-A88E-425B-9A71-24C021138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07052-9ECB-4783-A875-635EBCCC5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344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20180513_114615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2018-05-13T11:46:27Z</dcterms:created>
  <dcterms:modified xsi:type="dcterms:W3CDTF">2018-05-13T11:46:30Z</dcterms:modified>
</cp:coreProperties>
</file>