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56649-A9C9-4B64-88D9-9E7D511D5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884413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1233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84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62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39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51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95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- 2018-04-19 16:31:43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بكل سبل الأمان والراحة والتطور. هذه حياتك باختيارك مع كنان
#كنان #عيش #السعودية #شقق #فخامة #حدائق #مولات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https://t.co/4gdWCpNj6w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6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- 2018-04-19 16:30:23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معكم بروح المنفعة المشتركة
#كنان #عيش #السعودية #شقق #فخامة #حدائق #مولات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https://t.co/rYtJd8cZ6w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0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- 2018-04-16 09:37:25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عيش... 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https://t.co/qFkOku5sPv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7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- 2018-04-11 17:30:14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الإستقرار بمنزل العمر 
#كنان #مشاريع #السعودية #سكن #عيش_حياة_تناسبك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https://t.co/l7AHdxEpPN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5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- 2018-04-10 16:57:39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المزيد من إضافات السعادة و الدفء لغرفة المعيشة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https://t.co/hQsBmCM1eD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58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- 2018-04-09 17:22:17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https://t.co/j2RqC8VzaV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4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- 2018-04-08 16:53:57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الموقع المميز لمساكن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https://t.co/oykqwgDTrI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977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FA7FCE4-186C-45FE-8CC4-A6668CAC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FD6F4-DBDD-43FB-9D15-881901C44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7009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46D10-5628-432F-9A50-EEE4DE400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408368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246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721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7928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22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95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80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- 2018-04-06 12:56:15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https://t.co/WPJYc0AP9f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4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- 2018-04-03 20:14:17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https://t.co/nSRqfAdvWQ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7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- 2018-04-02 17:43:58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الإضاءة المناسبة تجعل مكتبك المنزلي أكثر سعادة واسترخاء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https://t.co/451n932Cz4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308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0C3D05D-743C-4FF9-AFF7-1B2BEB5B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D68EF-20DA-487F-9322-46CAE3B8C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83562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20180513_114555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2018-05-13T11:46:03Z</dcterms:created>
  <dcterms:modified xsi:type="dcterms:W3CDTF">2018-05-13T11:46:24Z</dcterms:modified>
</cp:coreProperties>
</file>