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9.0138813773210993E-3</c:v>
                </c:pt>
                <c:pt idx="2">
                  <c:v>6.0110603510459002E-3</c:v>
                </c:pt>
                <c:pt idx="3">
                  <c:v>0</c:v>
                </c:pt>
                <c:pt idx="4">
                  <c:v>0</c:v>
                </c:pt>
                <c:pt idx="5">
                  <c:v>1.2016703217472001E-2</c:v>
                </c:pt>
                <c:pt idx="6">
                  <c:v>0</c:v>
                </c:pt>
                <c:pt idx="7">
                  <c:v>1.2019591934853999E-2</c:v>
                </c:pt>
                <c:pt idx="8">
                  <c:v>2.1031757954511E-2</c:v>
                </c:pt>
                <c:pt idx="9">
                  <c:v>1.2017425266637001E-2</c:v>
                </c:pt>
                <c:pt idx="10">
                  <c:v>2.1021652301870999E-2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0.76863027682700003</c:v>
                </c:pt>
                <c:pt idx="16">
                  <c:v>0</c:v>
                </c:pt>
                <c:pt idx="17">
                  <c:v>0</c:v>
                </c:pt>
                <c:pt idx="18">
                  <c:v>9.0046824348660997E-3</c:v>
                </c:pt>
                <c:pt idx="19">
                  <c:v>1.5008254539997001E-2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0.13197756381414999</c:v>
                </c:pt>
                <c:pt idx="24">
                  <c:v>0.11396353166987</c:v>
                </c:pt>
                <c:pt idx="25">
                  <c:v>0</c:v>
                </c:pt>
                <c:pt idx="26">
                  <c:v>4.4977511244378002E-2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CD-43CC-BAE2-B728190D7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24608"/>
        <c:axId val="273458336"/>
      </c:lineChart>
      <c:dateAx>
        <c:axId val="343724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58336"/>
        <c:crosses val="autoZero"/>
        <c:auto val="1"/>
        <c:lblOffset val="100"/>
        <c:baseTimeUnit val="days"/>
      </c:dateAx>
      <c:valAx>
        <c:axId val="27345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2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01CA7-236A-4F85-AAC2-5389A806B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FB69B2-BC61-466D-A538-9E2C16D907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7529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B05D9-0D9F-4C08-BE98-25147E360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BBE8F-0BF6-46C5-9200-AF5BA5B38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23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20180513_114548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KinanKSA</dc:title>
  <dc:creator>Administrator</dc:creator>
  <cp:lastModifiedBy>Administrator</cp:lastModifiedBy>
  <cp:revision>1</cp:revision>
  <dcterms:created xsi:type="dcterms:W3CDTF">2018-05-13T11:45:56Z</dcterms:created>
  <dcterms:modified xsi:type="dcterms:W3CDTF">2018-05-13T11:46:00Z</dcterms:modified>
</cp:coreProperties>
</file>