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04C9F7-3F5F-4A99-A943-580C3FF100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373850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67568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0608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513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2985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3368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490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181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398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8754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5370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4267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420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1874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1311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18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4754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3FB0B68-EA75-4199-9A07-503FE25C8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BB55E-A0C3-407F-AEF2-BAA6D97A6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201500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20180513_114542</Template>
  <TotalTime>0</TotalTime>
  <Words>55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Twitter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KinanKSA</dc:title>
  <dc:creator>Administrator</dc:creator>
  <cp:lastModifiedBy>Administrator</cp:lastModifiedBy>
  <cp:revision>1</cp:revision>
  <dcterms:created xsi:type="dcterms:W3CDTF">2018-05-13T11:45:47Z</dcterms:created>
  <dcterms:modified xsi:type="dcterms:W3CDTF">2018-05-13T11:45:53Z</dcterms:modified>
</cp:coreProperties>
</file>