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1A0C-4D25-BE94-1FF9B203AD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10944"/>
        <c:axId val="280611600"/>
      </c:lineChart>
      <c:catAx>
        <c:axId val="28061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11600"/>
        <c:crosses val="autoZero"/>
        <c:auto val="1"/>
        <c:lblAlgn val="ctr"/>
        <c:lblOffset val="100"/>
        <c:noMultiLvlLbl val="0"/>
      </c:catAx>
      <c:valAx>
        <c:axId val="28061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1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70E1-7132-4384-8A0F-DEB5958D4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A3D172-B010-4FB0-AD05-C3549FA46C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43832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27C24-2E23-4FAD-80A9-8100100DE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3F4C8-5312-4E38-9137-107076CAF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09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20180513_114539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KinanKSA</dc:title>
  <dc:creator>Administrator</dc:creator>
  <cp:lastModifiedBy>Administrator</cp:lastModifiedBy>
  <cp:revision>1</cp:revision>
  <dcterms:created xsi:type="dcterms:W3CDTF">2018-05-13T11:45:40Z</dcterms:created>
  <dcterms:modified xsi:type="dcterms:W3CDTF">2018-05-13T11:45:43Z</dcterms:modified>
</cp:coreProperties>
</file>