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59-480F-A7F4-A2BF7C5351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59-480F-A7F4-A2BF7C535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411784"/>
        <c:axId val="178409816"/>
      </c:barChart>
      <c:catAx>
        <c:axId val="17841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409816"/>
        <c:crosses val="autoZero"/>
        <c:auto val="1"/>
        <c:lblAlgn val="ctr"/>
        <c:lblOffset val="100"/>
        <c:noMultiLvlLbl val="0"/>
      </c:catAx>
      <c:valAx>
        <c:axId val="17840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41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6308F-2BAD-4403-9256-9165A181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A174B5-7B72-4892-825B-96863F47D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2490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02C25-87B4-4F47-863D-A7B73C55D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8ADF7-B9CD-4E89-BA97-6727FCA9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58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20180513_113932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KinanKSA</dc:title>
  <dc:creator>Administrator</dc:creator>
  <cp:lastModifiedBy>Administrator</cp:lastModifiedBy>
  <cp:revision>1</cp:revision>
  <dcterms:created xsi:type="dcterms:W3CDTF">2018-05-13T11:39:33Z</dcterms:created>
  <dcterms:modified xsi:type="dcterms:W3CDTF">2018-05-13T11:39:37Z</dcterms:modified>
</cp:coreProperties>
</file>