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3205</c:v>
                </c:pt>
                <c:pt idx="3">
                  <c:v>3208</c:v>
                </c:pt>
                <c:pt idx="5">
                  <c:v>3207</c:v>
                </c:pt>
                <c:pt idx="6">
                  <c:v>3208</c:v>
                </c:pt>
                <c:pt idx="7">
                  <c:v>3207</c:v>
                </c:pt>
                <c:pt idx="8">
                  <c:v>3210</c:v>
                </c:pt>
                <c:pt idx="9">
                  <c:v>3209</c:v>
                </c:pt>
                <c:pt idx="10">
                  <c:v>3209</c:v>
                </c:pt>
                <c:pt idx="11">
                  <c:v>3209</c:v>
                </c:pt>
                <c:pt idx="12">
                  <c:v>3209</c:v>
                </c:pt>
                <c:pt idx="13">
                  <c:v>3211</c:v>
                </c:pt>
                <c:pt idx="14">
                  <c:v>3216</c:v>
                </c:pt>
                <c:pt idx="15">
                  <c:v>3216</c:v>
                </c:pt>
                <c:pt idx="16">
                  <c:v>3219</c:v>
                </c:pt>
                <c:pt idx="17">
                  <c:v>3220</c:v>
                </c:pt>
                <c:pt idx="18">
                  <c:v>3221</c:v>
                </c:pt>
                <c:pt idx="19">
                  <c:v>3223</c:v>
                </c:pt>
                <c:pt idx="20">
                  <c:v>3222</c:v>
                </c:pt>
                <c:pt idx="21">
                  <c:v>3228</c:v>
                </c:pt>
                <c:pt idx="22">
                  <c:v>3235</c:v>
                </c:pt>
                <c:pt idx="23">
                  <c:v>3236</c:v>
                </c:pt>
                <c:pt idx="24">
                  <c:v>3239</c:v>
                </c:pt>
                <c:pt idx="25">
                  <c:v>3240</c:v>
                </c:pt>
                <c:pt idx="26">
                  <c:v>3242</c:v>
                </c:pt>
                <c:pt idx="27">
                  <c:v>3243</c:v>
                </c:pt>
                <c:pt idx="28">
                  <c:v>3245</c:v>
                </c:pt>
                <c:pt idx="29">
                  <c:v>3248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62-477D-9677-365EF98A4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13392"/>
        <c:axId val="285513720"/>
      </c:lineChart>
      <c:dateAx>
        <c:axId val="285513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13720"/>
        <c:crosses val="autoZero"/>
        <c:auto val="1"/>
        <c:lblOffset val="100"/>
        <c:baseTimeUnit val="days"/>
      </c:dateAx>
      <c:valAx>
        <c:axId val="28551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1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C7512-780E-41BA-B867-44BC9312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58B963-731B-4913-8A77-05FF4BB959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12749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3048B-B492-4F95-A28B-A18FC306C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9BD4D-6072-4275-A478-E0D2ADA5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345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20180513_113119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KinanKSA</dc:title>
  <dc:creator>Administrator</dc:creator>
  <cp:lastModifiedBy>Administrator</cp:lastModifiedBy>
  <cp:revision>1</cp:revision>
  <dcterms:created xsi:type="dcterms:W3CDTF">2018-05-13T11:31:20Z</dcterms:created>
  <dcterms:modified xsi:type="dcterms:W3CDTF">2018-05-13T11:31:24Z</dcterms:modified>
</cp:coreProperties>
</file>