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0.59240000000000004</c:v>
                </c:pt>
                <c:pt idx="6">
                  <c:v>0</c:v>
                </c:pt>
                <c:pt idx="7">
                  <c:v>0.53</c:v>
                </c:pt>
                <c:pt idx="8">
                  <c:v>0.52980000000000005</c:v>
                </c:pt>
                <c:pt idx="9">
                  <c:v>0.46739999999999998</c:v>
                </c:pt>
                <c:pt idx="10">
                  <c:v>0.59209999999999996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0.47589999999999999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0.77270000000000005</c:v>
                </c:pt>
                <c:pt idx="24">
                  <c:v>0</c:v>
                </c:pt>
                <c:pt idx="25">
                  <c:v>0</c:v>
                </c:pt>
                <c:pt idx="26">
                  <c:v>0.52449999999999997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54-42C3-B443-71A3654C76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297744"/>
        <c:axId val="350733776"/>
      </c:lineChart>
      <c:dateAx>
        <c:axId val="282297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733776"/>
        <c:crosses val="autoZero"/>
        <c:auto val="1"/>
        <c:lblOffset val="100"/>
        <c:baseTimeUnit val="days"/>
      </c:dateAx>
      <c:valAx>
        <c:axId val="35073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9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5449D-38FA-42B7-95D8-784AF12C9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35CF09-D4FD-41BC-B0F1-42E15A29EC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065507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6FA4FB-B539-475B-ADE6-A93A1C1E52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E9289-E086-438C-A998-FE772F9E9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8710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20180513_112510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KinanKSA</dc:title>
  <dc:creator>Administrator</dc:creator>
  <cp:lastModifiedBy>Administrator</cp:lastModifiedBy>
  <cp:revision>1</cp:revision>
  <dcterms:created xsi:type="dcterms:W3CDTF">2018-05-13T11:25:10Z</dcterms:created>
  <dcterms:modified xsi:type="dcterms:W3CDTF">2018-05-13T11:25:14Z</dcterms:modified>
</cp:coreProperties>
</file>