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3482AE-C898-4B7E-934E-4634B25CD0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2408381"/>
              </p:ext>
            </p:extLst>
          </p:nvPr>
        </p:nvGraphicFramePr>
        <p:xfrm>
          <a:off x="457200" y="1468438"/>
          <a:ext cx="8229601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36324580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40364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01492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3446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5075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07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- 2018-04-08 17:00:21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تستاهل تعيش الموقع المميز لمساكن كنان 
#كنان #مشاريع #السعودية #سكن 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94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- 2018-04-02 17:47:08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الإضاءة المناسبة تجعل مكتبك المنزلي أكثر سعادة واسترخاء
#كنان #السعودية #سكن 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598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- 2018-04-06 12:54:56 </a:t>
                      </a:r>
                      <a:r>
                        <a:rPr lang="en-US" sz="1000"/>
                        <a:t>
 ‏</a:t>
                      </a:r>
                      <a:r>
                        <a:rPr lang="ar-AE" sz="1000"/>
                        <a:t>جمعة مباركة
‏</a:t>
                      </a:r>
                      <a:r>
                        <a:rPr lang="en-US" sz="1000"/>
                        <a:t>⁧‫#</a:t>
                      </a:r>
                      <a:r>
                        <a:rPr lang="ar-AE" sz="1000"/>
                        <a:t>جمعة‬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جمعة_مباركة‬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كنان‬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عيش‬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السعودية‬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سكن‬</a:t>
                      </a:r>
                      <a:r>
                        <a:rPr lang="en-US" sz="1000"/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375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- 2018-04-03 20:13:12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ايش تفضل؟
شاركونا في التعليقات
#كنان #مشاريع #السعودية #سكن 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241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- 2018-04-09 17:24:33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ايش تفضل؟
شاركونا في التعليقات
#كنان #مشاريع #السعودية #سكن 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57429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26BF763-4A91-43D4-9B83-E72FF6EFE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Posts Table (Top 5) | KinanKSA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32322-B5B7-4BC1-9DFB-E28942D85C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1191119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20180513_112455</Template>
  <TotalTime>0</TotalTime>
  <Words>68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Custom Posts Table (Top 5)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 Posts Table (Top 5) | KinanKSA</dc:title>
  <dc:creator>Administrator</dc:creator>
  <cp:lastModifiedBy>Administrator</cp:lastModifiedBy>
  <cp:revision>1</cp:revision>
  <dcterms:created xsi:type="dcterms:W3CDTF">2018-05-13T11:24:56Z</dcterms:created>
  <dcterms:modified xsi:type="dcterms:W3CDTF">2018-05-13T11:25:04Z</dcterms:modified>
</cp:coreProperties>
</file>