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0.49597024178548998</c:v>
                </c:pt>
                <c:pt idx="1">
                  <c:v>0.55796652200868002</c:v>
                </c:pt>
                <c:pt idx="2">
                  <c:v>0.58896466212026999</c:v>
                </c:pt>
                <c:pt idx="4">
                  <c:v>0.49597024178548998</c:v>
                </c:pt>
                <c:pt idx="6">
                  <c:v>0.52696838189709005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2-4058-B5EB-E6EAED1F5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568568"/>
        <c:axId val="275566600"/>
      </c:barChart>
      <c:catAx>
        <c:axId val="27556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6600"/>
        <c:crosses val="autoZero"/>
        <c:auto val="1"/>
        <c:lblAlgn val="ctr"/>
        <c:lblOffset val="100"/>
        <c:noMultiLvlLbl val="0"/>
      </c:catAx>
      <c:valAx>
        <c:axId val="27556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6FD4-B44C-460F-9962-CE91533A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2FEDF4-D7F9-4F53-8401-7C011586E8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4345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8B69E-A625-498D-A1C9-F8E5334B9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CBB1D-2EC4-42B8-BD72-AE241EB2A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53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20180513_112416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KinanKSA</dc:title>
  <dc:creator>Administrator</dc:creator>
  <cp:lastModifiedBy>Administrator</cp:lastModifiedBy>
  <cp:revision>1</cp:revision>
  <dcterms:created xsi:type="dcterms:W3CDTF">2018-05-13T11:24:18Z</dcterms:created>
  <dcterms:modified xsi:type="dcterms:W3CDTF">2018-05-13T11:24:22Z</dcterms:modified>
</cp:coreProperties>
</file>