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0.52166526419309001</c:v>
                </c:pt>
                <c:pt idx="1">
                  <c:v>0.52080854235259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AB-4EC3-81ED-35D4416E3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267520"/>
        <c:axId val="277359704"/>
      </c:barChart>
      <c:catAx>
        <c:axId val="3242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59704"/>
        <c:crosses val="autoZero"/>
        <c:auto val="1"/>
        <c:lblAlgn val="ctr"/>
        <c:lblOffset val="100"/>
        <c:noMultiLvlLbl val="0"/>
      </c:catAx>
      <c:valAx>
        <c:axId val="27735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26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1867A-AA75-4EAC-94BE-1F050043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9645EE-4DB3-4CA2-9EE3-7A8EC16F13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84192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4E8EE-FD97-4F3C-8689-74C9B2608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D548C-53E9-49C3-8965-6ACD11E78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995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20180513_111911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KinanKSA</dc:title>
  <dc:creator>Administrator</dc:creator>
  <cp:lastModifiedBy>Administrator</cp:lastModifiedBy>
  <cp:revision>1</cp:revision>
  <dcterms:created xsi:type="dcterms:W3CDTF">2018-05-13T11:20:55Z</dcterms:created>
  <dcterms:modified xsi:type="dcterms:W3CDTF">2018-05-13T11:20:59Z</dcterms:modified>
</cp:coreProperties>
</file>