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81-4267-8E1A-550D0C4FA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81-4267-8E1A-550D0C4FA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626960"/>
        <c:axId val="349277280"/>
      </c:barChart>
      <c:catAx>
        <c:axId val="16962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77280"/>
        <c:crosses val="autoZero"/>
        <c:auto val="1"/>
        <c:lblAlgn val="ctr"/>
        <c:lblOffset val="100"/>
        <c:noMultiLvlLbl val="0"/>
      </c:catAx>
      <c:valAx>
        <c:axId val="34927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2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3E4D5-441E-47FB-8280-3F63DC50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1C03F0-5C75-49C0-BCB8-DA0161683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2888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B5F5C-8B54-4984-AD8F-B67C4D062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1DB39-989D-4BA3-8FD4-B49CFF454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14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20180513_111408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2018-05-13T11:14:09Z</dcterms:created>
  <dcterms:modified xsi:type="dcterms:W3CDTF">2018-05-13T11:14:13Z</dcterms:modified>
</cp:coreProperties>
</file>