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6064-4228-8D4A-FAC310BE0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58448"/>
        <c:axId val="16857792"/>
      </c:lineChart>
      <c:catAx>
        <c:axId val="1685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57792"/>
        <c:crosses val="autoZero"/>
        <c:auto val="1"/>
        <c:lblAlgn val="ctr"/>
        <c:lblOffset val="100"/>
        <c:noMultiLvlLbl val="0"/>
      </c:catAx>
      <c:valAx>
        <c:axId val="1685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5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817C-4E89-4800-895B-46DB9F9B8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D7E997-C152-4BDF-B830-F4FA81D84D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0326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CB932-E60E-43F2-87D0-AD020F4F3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B4B96-1025-4363-B5C1-3D976E4D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6681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20180513_111355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KinanKSA</dc:title>
  <dc:creator>Administrator</dc:creator>
  <cp:lastModifiedBy>Administrator</cp:lastModifiedBy>
  <cp:revision>1</cp:revision>
  <dcterms:created xsi:type="dcterms:W3CDTF">2018-05-13T11:13:56Z</dcterms:created>
  <dcterms:modified xsi:type="dcterms:W3CDTF">2018-05-13T11:14:00Z</dcterms:modified>
</cp:coreProperties>
</file>