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C86545-0013-43EE-9EEA-3A310981EF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2021935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6119229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383126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9207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1615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5443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03909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8110695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146772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97894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6436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59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0.5168 %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49968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560A1BD-A9BC-4FA8-8DCF-C5D9A6E6E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KinanKSA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27BC88-29A0-404B-9AC5-DCAA1434C1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7826978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20180513_111047</Template>
  <TotalTime>0</TotalTime>
  <Words>30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Instagram Key Metrics Table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KinanKSA</dc:title>
  <dc:creator>Administrator</dc:creator>
  <cp:lastModifiedBy>Administrator</cp:lastModifiedBy>
  <cp:revision>1</cp:revision>
  <dcterms:created xsi:type="dcterms:W3CDTF">2018-05-13T11:10:48Z</dcterms:created>
  <dcterms:modified xsi:type="dcterms:W3CDTF">2018-05-13T11:10:53Z</dcterms:modified>
</cp:coreProperties>
</file>