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F4B2A4-C611-4B53-B87B-439D2CF0FF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758486"/>
              </p:ext>
            </p:extLst>
          </p:nvPr>
        </p:nvGraphicFramePr>
        <p:xfrm>
          <a:off x="457200" y="1468438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7544304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9382926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33373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25848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3450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549478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9762256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910871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544473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3638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515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toyotaalj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49342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84E340F-A944-409D-AE8C-0C1BB2F96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Toyota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4B5828-013C-4F98-8628-3DC2BFB82E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8296634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20180510_125247</Template>
  <TotalTime>0</TotalTime>
  <Words>30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Instagram Key Metrics Table | Toyota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Toyota</dc:title>
  <dc:creator>Administrator</dc:creator>
  <cp:lastModifiedBy>Administrator</cp:lastModifiedBy>
  <cp:revision>1</cp:revision>
  <dcterms:created xsi:type="dcterms:W3CDTF">2018-05-10T12:52:48Z</dcterms:created>
  <dcterms:modified xsi:type="dcterms:W3CDTF">2018-05-10T12:52:53Z</dcterms:modified>
</cp:coreProperties>
</file>