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97C72-0686-4DB0-ADA8-6E164AF2B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381240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69048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5382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0567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3449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9544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3605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9119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7971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8266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0900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12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7983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6174C9F-5157-4690-B1C4-617B73EE2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29F84-1B34-4308-8DD3-3757CCB50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9877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20180510_125132</Template>
  <TotalTime>0</TotalTime>
  <Words>35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Toyota</dc:title>
  <dc:creator>Administrator</dc:creator>
  <cp:lastModifiedBy>Administrator</cp:lastModifiedBy>
  <cp:revision>1</cp:revision>
  <dcterms:created xsi:type="dcterms:W3CDTF">2018-05-10T12:51:33Z</dcterms:created>
  <dcterms:modified xsi:type="dcterms:W3CDTF">2018-05-10T12:51:38Z</dcterms:modified>
</cp:coreProperties>
</file>