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7CF3F-1414-4A7C-87F0-8B28A06E9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062125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65015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356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152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275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141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284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086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31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1668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928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655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186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674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705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04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5411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9A02CF-472E-4A15-B6A0-18AE8B25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62DE1-EE04-4DAA-8376-2469A7EFA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71678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20180510_125014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Toyota</dc:title>
  <dc:creator>Administrator</dc:creator>
  <cp:lastModifiedBy>Administrator</cp:lastModifiedBy>
  <cp:revision>1</cp:revision>
  <dcterms:created xsi:type="dcterms:W3CDTF">2018-05-10T12:50:15Z</dcterms:created>
  <dcterms:modified xsi:type="dcterms:W3CDTF">2018-05-10T12:50:21Z</dcterms:modified>
</cp:coreProperties>
</file>