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1BF9A3-5216-4F4F-910E-145F325037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7505730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591890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556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5356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0041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0958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2772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812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8457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0273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5593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7860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3145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4544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6004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447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@ToyotaServiceSa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90491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E98CF17-8D7C-4B91-91FA-2BF5E64FE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Toyota Service 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1454C-B7BD-44BE-9E9E-396D3B45E9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67301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20180509_142412</Template>
  <TotalTime>0</TotalTime>
  <Words>57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Twitter Key Metrics Table | Toyota Service 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Toyota Service SA</dc:title>
  <dc:creator>Administrator</dc:creator>
  <cp:lastModifiedBy>Administrator</cp:lastModifiedBy>
  <cp:revision>1</cp:revision>
  <dcterms:created xsi:type="dcterms:W3CDTF">2018-05-09T14:24:13Z</dcterms:created>
  <dcterms:modified xsi:type="dcterms:W3CDTF">2018-05-09T14:24:19Z</dcterms:modified>
</cp:coreProperties>
</file>