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AD96A-BBA2-4154-A3B7-98F1038A2C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935463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6509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279299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6692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377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89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65578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91683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17511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95183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368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5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9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B17CE7-00D9-4D3A-B26B-6FE11253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A6110-2982-4409-95E2-2D885A22A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30858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20180509_142239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 Service SA</dc:title>
  <dc:creator>Administrator</dc:creator>
  <cp:lastModifiedBy>Administrator</cp:lastModifiedBy>
  <cp:revision>1</cp:revision>
  <dcterms:created xsi:type="dcterms:W3CDTF">2018-05-09T14:22:40Z</dcterms:created>
  <dcterms:modified xsi:type="dcterms:W3CDTF">2018-05-09T14:22:45Z</dcterms:modified>
</cp:coreProperties>
</file>