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A7F145-FDBC-4576-92BC-B89F5EC7D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372264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94618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2093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13818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8504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295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0849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6202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5247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71522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5308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Service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0929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138EC1F-8EEC-4B7C-8C8C-DAAD6F92C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Toyota Service 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61F76-8A01-41D2-8E0F-41C379C97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134867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20180509_142121</Template>
  <TotalTime>0</TotalTime>
  <Words>37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 | Toyota Service 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Toyota Service SA</dc:title>
  <dc:creator>Administrator</dc:creator>
  <cp:lastModifiedBy>Administrator</cp:lastModifiedBy>
  <cp:revision>1</cp:revision>
  <dcterms:created xsi:type="dcterms:W3CDTF">2018-05-09T14:21:21Z</dcterms:created>
  <dcterms:modified xsi:type="dcterms:W3CDTF">2018-05-09T14:21:26Z</dcterms:modified>
</cp:coreProperties>
</file>