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58872</c:v>
                </c:pt>
                <c:pt idx="1">
                  <c:v>58869</c:v>
                </c:pt>
                <c:pt idx="2">
                  <c:v>58865</c:v>
                </c:pt>
                <c:pt idx="3">
                  <c:v>58861</c:v>
                </c:pt>
                <c:pt idx="4">
                  <c:v>58859</c:v>
                </c:pt>
                <c:pt idx="5">
                  <c:v>58860</c:v>
                </c:pt>
                <c:pt idx="6">
                  <c:v>58860</c:v>
                </c:pt>
                <c:pt idx="7">
                  <c:v>58863</c:v>
                </c:pt>
                <c:pt idx="8">
                  <c:v>58862</c:v>
                </c:pt>
                <c:pt idx="9">
                  <c:v>58857</c:v>
                </c:pt>
                <c:pt idx="10">
                  <c:v>58858</c:v>
                </c:pt>
                <c:pt idx="11">
                  <c:v>58857</c:v>
                </c:pt>
                <c:pt idx="12">
                  <c:v>58857</c:v>
                </c:pt>
                <c:pt idx="13">
                  <c:v>58854</c:v>
                </c:pt>
                <c:pt idx="14">
                  <c:v>58853</c:v>
                </c:pt>
                <c:pt idx="15">
                  <c:v>58854</c:v>
                </c:pt>
                <c:pt idx="16">
                  <c:v>58857</c:v>
                </c:pt>
                <c:pt idx="17">
                  <c:v>58855</c:v>
                </c:pt>
                <c:pt idx="18">
                  <c:v>58853</c:v>
                </c:pt>
                <c:pt idx="19">
                  <c:v>58856</c:v>
                </c:pt>
                <c:pt idx="20">
                  <c:v>58857</c:v>
                </c:pt>
                <c:pt idx="21">
                  <c:v>58853</c:v>
                </c:pt>
                <c:pt idx="22">
                  <c:v>58854</c:v>
                </c:pt>
                <c:pt idx="23">
                  <c:v>58853</c:v>
                </c:pt>
                <c:pt idx="24">
                  <c:v>58850</c:v>
                </c:pt>
                <c:pt idx="25">
                  <c:v>58848</c:v>
                </c:pt>
                <c:pt idx="26">
                  <c:v>58847</c:v>
                </c:pt>
                <c:pt idx="27">
                  <c:v>58844</c:v>
                </c:pt>
                <c:pt idx="28">
                  <c:v>58842</c:v>
                </c:pt>
                <c:pt idx="29">
                  <c:v>58841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B6-4ED3-B781-A8B50A43B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882344"/>
        <c:axId val="153640272"/>
      </c:lineChart>
      <c:dateAx>
        <c:axId val="16888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640272"/>
        <c:crosses val="autoZero"/>
        <c:auto val="1"/>
        <c:lblOffset val="100"/>
        <c:baseTimeUnit val="days"/>
      </c:dateAx>
      <c:valAx>
        <c:axId val="15364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8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5ACC-1A18-48A8-9F90-69B9EB508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2698C-A1E4-4C64-8D91-AF976A5C92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4673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DDB45-53EB-4B28-8D18-F6F85B00B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44C3B-5CFB-4258-ABEC-45BDD2BA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828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20180509_120402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2018-05-09T12:04:03Z</dcterms:created>
  <dcterms:modified xsi:type="dcterms:W3CDTF">2018-05-09T12:04:07Z</dcterms:modified>
</cp:coreProperties>
</file>