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Renault - Gulf Advantage Automobiles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  <c:pt idx="17">
                  <c:v>43208</c:v>
                </c:pt>
                <c:pt idx="18">
                  <c:v>43209</c:v>
                </c:pt>
                <c:pt idx="19">
                  <c:v>43210</c:v>
                </c:pt>
                <c:pt idx="20">
                  <c:v>43211</c:v>
                </c:pt>
                <c:pt idx="21">
                  <c:v>43212</c:v>
                </c:pt>
                <c:pt idx="22">
                  <c:v>43213</c:v>
                </c:pt>
                <c:pt idx="23">
                  <c:v>43214</c:v>
                </c:pt>
                <c:pt idx="24">
                  <c:v>43215</c:v>
                </c:pt>
                <c:pt idx="25">
                  <c:v>43216</c:v>
                </c:pt>
                <c:pt idx="26">
                  <c:v>43217</c:v>
                </c:pt>
                <c:pt idx="27">
                  <c:v>43218</c:v>
                </c:pt>
                <c:pt idx="28">
                  <c:v>43219</c:v>
                </c:pt>
                <c:pt idx="29">
                  <c:v>43220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-3.3970853008118999E-3</c:v>
                </c:pt>
                <c:pt idx="1">
                  <c:v>-5.0958010599265998E-3</c:v>
                </c:pt>
                <c:pt idx="2">
                  <c:v>-6.7947476600587996E-3</c:v>
                </c:pt>
                <c:pt idx="3">
                  <c:v>-6.7952093773888996E-3</c:v>
                </c:pt>
                <c:pt idx="4">
                  <c:v>-3.3978355787362999E-3</c:v>
                </c:pt>
                <c:pt idx="5">
                  <c:v>1.6989755177628E-3</c:v>
                </c:pt>
                <c:pt idx="6">
                  <c:v>0</c:v>
                </c:pt>
                <c:pt idx="7">
                  <c:v>5.0968399592252996E-3</c:v>
                </c:pt>
                <c:pt idx="8">
                  <c:v>-1.6988600648965E-3</c:v>
                </c:pt>
                <c:pt idx="9">
                  <c:v>-8.4944446332098997E-3</c:v>
                </c:pt>
                <c:pt idx="10">
                  <c:v>1.6990332500807E-3</c:v>
                </c:pt>
                <c:pt idx="11">
                  <c:v>-1.6990043834313E-3</c:v>
                </c:pt>
                <c:pt idx="12">
                  <c:v>0</c:v>
                </c:pt>
                <c:pt idx="13">
                  <c:v>-5.0970997502421001E-3</c:v>
                </c:pt>
                <c:pt idx="14">
                  <c:v>-1.6991198559146001E-3</c:v>
                </c:pt>
                <c:pt idx="15">
                  <c:v>1.6991487264879999E-3</c:v>
                </c:pt>
                <c:pt idx="16">
                  <c:v>5.0973595677438997E-3</c:v>
                </c:pt>
                <c:pt idx="17">
                  <c:v>-3.3980665001614001E-3</c:v>
                </c:pt>
                <c:pt idx="18">
                  <c:v>-3.3981819726446E-3</c:v>
                </c:pt>
                <c:pt idx="19">
                  <c:v>5.0974461794641001E-3</c:v>
                </c:pt>
                <c:pt idx="20">
                  <c:v>1.6990621177109999E-3</c:v>
                </c:pt>
                <c:pt idx="21">
                  <c:v>-6.7961330003228002E-3</c:v>
                </c:pt>
                <c:pt idx="22">
                  <c:v>1.6991487264879999E-3</c:v>
                </c:pt>
                <c:pt idx="23">
                  <c:v>-1.6991198559146001E-3</c:v>
                </c:pt>
                <c:pt idx="24">
                  <c:v>-5.0974461794641001E-3</c:v>
                </c:pt>
                <c:pt idx="25">
                  <c:v>-3.3984706881903001E-3</c:v>
                </c:pt>
                <c:pt idx="26">
                  <c:v>-1.6992930940729E-3</c:v>
                </c:pt>
                <c:pt idx="27">
                  <c:v>-5.0979659116013E-3</c:v>
                </c:pt>
                <c:pt idx="28">
                  <c:v>-3.3988172116103999E-3</c:v>
                </c:pt>
                <c:pt idx="29">
                  <c:v>-1.6994663675606E-3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F57-4F37-9250-FDC79020C80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9335880"/>
        <c:axId val="289337192"/>
      </c:lineChart>
      <c:dateAx>
        <c:axId val="2893358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337192"/>
        <c:crosses val="autoZero"/>
        <c:auto val="1"/>
        <c:lblOffset val="100"/>
        <c:baseTimeUnit val="days"/>
      </c:dateAx>
      <c:valAx>
        <c:axId val="2893371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3358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653F94-8DE7-4169-AC22-8DC1F1F549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Rate | Renault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87572DE-3210-4B9C-B469-6309DCBB1F2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74761098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91C475-E166-483F-BF2E-F16E67B8014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0D2C29-B330-4F5F-B7B1-250D4F00DF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351936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20180509_115004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Facebook Fans Change Rate | Renault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Change Rate | Renault</dc:title>
  <dc:creator>Administrator</dc:creator>
  <cp:lastModifiedBy>Administrator</cp:lastModifiedBy>
  <cp:revision>1</cp:revision>
  <dcterms:created xsi:type="dcterms:W3CDTF">2018-05-09T11:50:05Z</dcterms:created>
  <dcterms:modified xsi:type="dcterms:W3CDTF">2018-05-09T11:50:11Z</dcterms:modified>
</cp:coreProperties>
</file>