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E9FB-4109-B59F-2570541B1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55768"/>
        <c:axId val="347265896"/>
      </c:lineChart>
      <c:catAx>
        <c:axId val="28055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65896"/>
        <c:crosses val="autoZero"/>
        <c:auto val="1"/>
        <c:lblAlgn val="ctr"/>
        <c:lblOffset val="100"/>
        <c:noMultiLvlLbl val="0"/>
      </c:catAx>
      <c:valAx>
        <c:axId val="34726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5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ADC24-9B2D-423C-AF23-8D433C356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82A9C0-7FCE-4C7A-B05D-E71E98EC54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31332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40810-5373-4662-9DFE-1506D83773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72364-49CD-4183-88BD-32D0E870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239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20180509_103406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Renault</dc:title>
  <dc:creator>Administrator</dc:creator>
  <cp:lastModifiedBy>Administrator</cp:lastModifiedBy>
  <cp:revision>1</cp:revision>
  <dcterms:created xsi:type="dcterms:W3CDTF">2018-05-09T10:34:09Z</dcterms:created>
  <dcterms:modified xsi:type="dcterms:W3CDTF">2018-05-09T10:34:12Z</dcterms:modified>
</cp:coreProperties>
</file>