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8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129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Sheet1!$B$2:$B$25</c:f>
            </c:numRef>
          </c:val>
          <c:smooth val="0"/>
          <c:extLst>
            <c:ext xmlns:c16="http://schemas.microsoft.com/office/drawing/2014/chart" uri="{C3380CC4-5D6E-409C-BE32-E72D297353CC}">
              <c16:uniqueId val="{00000000-C1A8-4706-86E6-7E97A1DC7B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240224"/>
        <c:axId val="275884544"/>
      </c:lineChart>
      <c:catAx>
        <c:axId val="274240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884544"/>
        <c:crosses val="autoZero"/>
        <c:auto val="1"/>
        <c:lblAlgn val="ctr"/>
        <c:lblOffset val="100"/>
        <c:noMultiLvlLbl val="0"/>
      </c:catAx>
      <c:valAx>
        <c:axId val="275884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240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B0201-A646-4AAF-8B46-4A8172FA5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A2F165-F48D-476D-8FD7-8064E65882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471105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3F3E6E-C21B-424E-A10E-354C0758F1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08571A-3C56-4DF8-90CF-EACC89968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2556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20180509_103347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 Rate By Hour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Hour | Renault</dc:title>
  <dc:creator>Administrator</dc:creator>
  <cp:lastModifiedBy>Administrator</cp:lastModifiedBy>
  <cp:revision>1</cp:revision>
  <dcterms:created xsi:type="dcterms:W3CDTF">2018-05-09T10:33:48Z</dcterms:created>
  <dcterms:modified xsi:type="dcterms:W3CDTF">2018-05-09T10:33:52Z</dcterms:modified>
</cp:coreProperties>
</file>