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589-46A4-893F-78F93B11B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57584"/>
        <c:axId val="278058240"/>
      </c:lineChart>
      <c:catAx>
        <c:axId val="27805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58240"/>
        <c:crosses val="autoZero"/>
        <c:auto val="1"/>
        <c:lblAlgn val="ctr"/>
        <c:lblOffset val="100"/>
        <c:noMultiLvlLbl val="0"/>
      </c:catAx>
      <c:valAx>
        <c:axId val="27805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5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91AA0-CDBC-4669-BF5A-FAA493D9F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5B0317-0FFF-4AED-98DC-49BE0F6DC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7756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F054E-9639-4DEB-9D61-CD772CC90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96747-AD40-428D-97DC-61768E84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98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20180509_102329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Renault</dc:title>
  <dc:creator>Administrator</dc:creator>
  <cp:lastModifiedBy>Administrator</cp:lastModifiedBy>
  <cp:revision>1</cp:revision>
  <dcterms:created xsi:type="dcterms:W3CDTF">2018-05-09T10:23:30Z</dcterms:created>
  <dcterms:modified xsi:type="dcterms:W3CDTF">2018-05-09T10:23:34Z</dcterms:modified>
</cp:coreProperties>
</file>