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6.7961330003228002E-3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1.043691853621E-2</c:v>
                </c:pt>
                <c:pt idx="17">
                  <c:v>5.9466163752824996E-3</c:v>
                </c:pt>
                <c:pt idx="18">
                  <c:v>9.6278550837906995E-3</c:v>
                </c:pt>
                <c:pt idx="19">
                  <c:v>7.3624774170163998E-3</c:v>
                </c:pt>
                <c:pt idx="20">
                  <c:v>0</c:v>
                </c:pt>
                <c:pt idx="21">
                  <c:v>6.7961330003228002E-3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D4-4B2E-8C01-CB76E9547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752344"/>
        <c:axId val="345753000"/>
      </c:lineChart>
      <c:catAx>
        <c:axId val="345752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53000"/>
        <c:crosses val="autoZero"/>
        <c:auto val="1"/>
        <c:lblAlgn val="ctr"/>
        <c:lblOffset val="100"/>
        <c:noMultiLvlLbl val="0"/>
      </c:catAx>
      <c:valAx>
        <c:axId val="34575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5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40D64-555C-4C5B-A5E8-04C15F230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B055FD-6F48-4AC2-A001-4A8D0DAEE3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41550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6BFF6-54E5-4451-8457-B2D05F7A0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793CF-C17E-4BEC-A036-FEC5EB04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7534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20180509_102253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By Hour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Renault</dc:title>
  <dc:creator>Administrator</dc:creator>
  <cp:lastModifiedBy>Administrator</cp:lastModifiedBy>
  <cp:revision>1</cp:revision>
  <dcterms:created xsi:type="dcterms:W3CDTF">2018-05-09T10:22:54Z</dcterms:created>
  <dcterms:modified xsi:type="dcterms:W3CDTF">2018-05-09T10:22:57Z</dcterms:modified>
</cp:coreProperties>
</file>